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dachwerk.de/index.html" TargetMode="External"/><Relationship Id="rId3" Type="http://schemas.openxmlformats.org/officeDocument/2006/relationships/hyperlink" Target="https://dream.spreedachwerk.de/paket-ad02f93786e141fc9c63667ee381a411/dachsanierung-in-berlin-berblick-kosten-und-entscheidungshilfe-338fe8f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Dachprojekt verstehen – Präsentation zu Sanierung, Ausbau und Dämmung</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in Berlin – Überblick, Kosten und Entscheidungshilfe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